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0" r:id="rId2"/>
    <p:sldId id="445" r:id="rId3"/>
    <p:sldId id="431" r:id="rId4"/>
    <p:sldId id="432" r:id="rId5"/>
    <p:sldId id="405" r:id="rId6"/>
    <p:sldId id="419" r:id="rId7"/>
    <p:sldId id="408" r:id="rId8"/>
    <p:sldId id="409" r:id="rId9"/>
    <p:sldId id="406" r:id="rId10"/>
    <p:sldId id="410" r:id="rId11"/>
    <p:sldId id="411" r:id="rId12"/>
    <p:sldId id="412" r:id="rId13"/>
    <p:sldId id="420" r:id="rId14"/>
    <p:sldId id="418" r:id="rId15"/>
    <p:sldId id="413" r:id="rId16"/>
    <p:sldId id="415" r:id="rId17"/>
    <p:sldId id="416" r:id="rId18"/>
    <p:sldId id="417" r:id="rId19"/>
    <p:sldId id="421" r:id="rId20"/>
    <p:sldId id="424" r:id="rId21"/>
    <p:sldId id="422" r:id="rId22"/>
    <p:sldId id="423" r:id="rId23"/>
    <p:sldId id="425" r:id="rId24"/>
    <p:sldId id="426" r:id="rId25"/>
    <p:sldId id="427" r:id="rId26"/>
    <p:sldId id="428" r:id="rId27"/>
    <p:sldId id="429" r:id="rId28"/>
    <p:sldId id="4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DBDB"/>
    <a:srgbClr val="FFFFFF"/>
    <a:srgbClr val="C00000"/>
    <a:srgbClr val="8FAADC"/>
    <a:srgbClr val="385723"/>
    <a:srgbClr val="395723"/>
    <a:srgbClr val="213315"/>
    <a:srgbClr val="56E280"/>
    <a:srgbClr val="A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672487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08659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751280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695489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462819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899196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69561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85730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130983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627452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779839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0C1A-3E33-415F-B2FE-BEB17565F278}" type="datetimeFigureOut">
              <a:rPr lang="en-MY" smtClean="0"/>
              <a:t>21/10/2022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49AC-9000-4119-A321-18726758D6C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38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18252" y="5122329"/>
            <a:ext cx="41554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latin typeface="Arial Black" panose="020B0A04020102020204" pitchFamily="34" charset="0"/>
              </a:rPr>
              <a:t>OLEH:</a:t>
            </a:r>
          </a:p>
          <a:p>
            <a:pPr algn="ctr"/>
            <a:r>
              <a:rPr lang="en-US" sz="1400" dirty="0" smtClean="0">
                <a:ln w="0"/>
                <a:latin typeface="Arial Black" panose="020B0A04020102020204" pitchFamily="34" charset="0"/>
              </a:rPr>
              <a:t>PUSAT </a:t>
            </a:r>
            <a:r>
              <a:rPr lang="en-US" sz="1400" dirty="0" smtClean="0">
                <a:ln w="0"/>
                <a:latin typeface="Arial Black" panose="020B0A04020102020204" pitchFamily="34" charset="0"/>
              </a:rPr>
              <a:t>SUMBER TRANSPLAN NASIONAL</a:t>
            </a:r>
          </a:p>
          <a:p>
            <a:pPr algn="ctr"/>
            <a:r>
              <a:rPr lang="en-US" sz="1400" b="0" cap="none" spc="0" dirty="0" smtClean="0">
                <a:ln w="0"/>
                <a:latin typeface="Arial Black" panose="020B0A04020102020204" pitchFamily="34" charset="0"/>
              </a:rPr>
              <a:t>KEMENTERIAN KESIHATAN MALAYSIA</a:t>
            </a:r>
          </a:p>
          <a:p>
            <a:pPr algn="ctr"/>
            <a:endParaRPr lang="en-US" sz="1400" b="0" cap="none" spc="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" y="2425509"/>
            <a:ext cx="12192000" cy="19416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/>
          <p:cNvSpPr/>
          <p:nvPr/>
        </p:nvSpPr>
        <p:spPr>
          <a:xfrm flipV="1">
            <a:off x="0" y="2331049"/>
            <a:ext cx="12192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/>
          <p:cNvSpPr/>
          <p:nvPr/>
        </p:nvSpPr>
        <p:spPr>
          <a:xfrm flipV="1">
            <a:off x="0" y="4437893"/>
            <a:ext cx="12192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/>
          <p:cNvSpPr/>
          <p:nvPr/>
        </p:nvSpPr>
        <p:spPr>
          <a:xfrm>
            <a:off x="-155855" y="2833786"/>
            <a:ext cx="124242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PANDUAN JOM 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IKRAR DERMA 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ORGAN MELALUI APLIKASI MYSEJAHTERA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2"/>
          <a:stretch/>
        </p:blipFill>
        <p:spPr>
          <a:xfrm>
            <a:off x="4775313" y="252735"/>
            <a:ext cx="2469253" cy="16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06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98" y="1681028"/>
            <a:ext cx="2773401" cy="47776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7589" y="781897"/>
            <a:ext cx="115768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TERIMA NOTIFIKASI UNTUK PENGESAHAN MAKLUMAT YANG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DIHANTAR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DAN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OK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24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94" y="1460550"/>
            <a:ext cx="2862009" cy="47776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TERIMA PENGESAHAN PENDAFTARAN BERJAYA DAN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TUTUP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62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SEMAK KAD PENGIKRAR DIGITAL DI RUANGAN PROFIL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2" y="1591579"/>
            <a:ext cx="2797173" cy="47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2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2403420"/>
            <a:ext cx="1219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dirty="0" smtClean="0">
              <a:ln w="0"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PEMBATALAN SEBAGAI </a:t>
            </a:r>
          </a:p>
          <a:p>
            <a:pPr algn="ctr"/>
            <a:r>
              <a:rPr lang="en-US" sz="40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PENGIKRAR PENDERMA ORGAN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16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25" y="1452165"/>
            <a:ext cx="2934748" cy="50673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IKRAR DERMA ORGAN DI APLIKASI MYSEJAHTERA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41334" y="1928938"/>
            <a:ext cx="846666" cy="8604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5615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/>
          <a:stretch/>
        </p:blipFill>
        <p:spPr>
          <a:xfrm>
            <a:off x="4704943" y="1619952"/>
            <a:ext cx="2782112" cy="48146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PEMBATAN IKRAR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88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/>
          <a:stretch/>
        </p:blipFill>
        <p:spPr>
          <a:xfrm>
            <a:off x="4617329" y="1556648"/>
            <a:ext cx="2782111" cy="47960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BACA PAPARAN MAKLUMAT DAN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YA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27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/>
        </p:blipFill>
        <p:spPr>
          <a:xfrm>
            <a:off x="4704943" y="1422400"/>
            <a:ext cx="2782112" cy="48018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LENGKAPKAN SEMUA MAKLUMAT DIPERLUKAN &amp;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HANTAR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71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7589" y="781897"/>
            <a:ext cx="115768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SEMAK KAD PENGIKRAR DIGITAL DI RUANGAN PROFIL &amp; KAD AKAN BERUBAH MENJADI KELABU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7412" y="1591579"/>
            <a:ext cx="2797173" cy="4792488"/>
            <a:chOff x="4697412" y="1591579"/>
            <a:chExt cx="2797173" cy="4792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412" y="1591579"/>
              <a:ext cx="2797173" cy="4792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23622" r="1367" b="12720"/>
            <a:stretch/>
          </p:blipFill>
          <p:spPr>
            <a:xfrm>
              <a:off x="4730043" y="2699419"/>
              <a:ext cx="2720623" cy="3057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800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2403420"/>
            <a:ext cx="1219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dirty="0" smtClean="0">
              <a:ln w="0"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SOALAN LAZIM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65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ab-frame - Ipad In Hand Png PNG Image | Transparent PNG Free Download on  See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762" y="-1"/>
            <a:ext cx="13805910" cy="67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974306" y="470026"/>
            <a:ext cx="10243387" cy="128089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Black" panose="020B0A04020102020204" pitchFamily="34" charset="0"/>
              </a:rPr>
              <a:t>KANDUNGAN PEMBENTANGAN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8" name="Rectangle 7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99CFCDF-0DCF-4AE9-8818-1C918120D362}"/>
              </a:ext>
            </a:extLst>
          </p:cNvPr>
          <p:cNvSpPr txBox="1">
            <a:spLocks/>
          </p:cNvSpPr>
          <p:nvPr/>
        </p:nvSpPr>
        <p:spPr>
          <a:xfrm>
            <a:off x="2959215" y="2115906"/>
            <a:ext cx="644595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pengikrar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penderma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organ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Pembatalan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pengikrar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penderma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Lazim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2221" y="14220"/>
            <a:ext cx="7187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JOM IKRAR DERMA ORGAN MELALUI APLIKASI MYSEJAHTERA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25" y="1452165"/>
            <a:ext cx="2934748" cy="50673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IKRAR DERMA ORGAN DI APLIKASI MYSEJAHTERA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9066" y="1955474"/>
            <a:ext cx="790223" cy="812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9523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/>
          <a:stretch/>
        </p:blipFill>
        <p:spPr>
          <a:xfrm>
            <a:off x="4704943" y="1619952"/>
            <a:ext cx="2782112" cy="48146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SOALAN LAZIM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04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TERDAPAT 21 SOALAN LAZIM DWI BAHASA DISEDIAKAN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1" y="2099549"/>
            <a:ext cx="2836992" cy="4206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18" y="2143574"/>
            <a:ext cx="2921051" cy="417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84" y="2119611"/>
            <a:ext cx="2921051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5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2403420"/>
            <a:ext cx="1219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dirty="0" smtClean="0">
              <a:ln w="0"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PERTANYAAN / MASALAH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87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LAIN-LAIN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37" y="1477441"/>
            <a:ext cx="2791124" cy="480817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603998" y="2528498"/>
            <a:ext cx="711202" cy="7566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91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PILIH IKON HELPDESK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6" y="1488752"/>
            <a:ext cx="2804146" cy="4808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0" y="4832200"/>
            <a:ext cx="2460977" cy="4176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2312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TAMBAH JIKA TIADA DALAM MAKLUMAT ASAS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43" y="1477441"/>
            <a:ext cx="2782112" cy="48081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802487" y="2903740"/>
            <a:ext cx="587023" cy="5418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6308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LENGKAPKAN MAKLUMAT DIPERLUKAN DAN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HANTAR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89" y="1623867"/>
            <a:ext cx="2797620" cy="48081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697189" y="5406410"/>
            <a:ext cx="1095021" cy="11376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1319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26537" y="14220"/>
              <a:ext cx="413895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KESEDARAN PENDERMAAN ORGAN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15174" y="2970822"/>
            <a:ext cx="109616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TERIMA KASIH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69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89" y="628268"/>
            <a:ext cx="5799667" cy="57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48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2050" name="Picture 2" descr="May be an image of text that says 'JOM IKRAR DERMA ORGAN PENDAFTARAN SEBAGAI PENGIKRAR DERMA ORGAN BERMULA 7 SEPTEMBER 2022 HANYA MELALUI APLIKASI MySejahtera Profil Pendermaan Organ PENGIKRAR AKAN MENERIMA KAD IKRAR PENDERMAAN ORGAN SECARA DIGITAL SAHAJA &amp; KAD PENGIKRAR FIZIKAL TELAH DIHENTIKAN EDARAN JOM IKRAR UDAHB SAYASUABERKRA BERIKRAR Nama 06:5ep-2022 Tanggungan f otodKeshaca COVID-19 DERMA ORGAN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08" y="583309"/>
            <a:ext cx="5899680" cy="58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58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2403420"/>
            <a:ext cx="1219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dirty="0" smtClean="0">
              <a:ln w="0"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PENDAFTARAN SEBAGAI </a:t>
            </a:r>
          </a:p>
          <a:p>
            <a:pPr algn="ctr"/>
            <a:r>
              <a:rPr lang="en-US" sz="40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PENGIKRAR PENDERMA ORGAN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17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21" y="14220"/>
              <a:ext cx="71876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  <a:endPara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91" y="1211854"/>
            <a:ext cx="2937016" cy="50673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KEMASKINI APLIKASI MYSEJAHTERA DI APP STORE / PLAY STORE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87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25" y="1452165"/>
            <a:ext cx="2934748" cy="50673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IKRAR DERMA ORGAN DI APLIKASI MYSEJAHTERA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41334" y="1851379"/>
            <a:ext cx="903110" cy="8943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44101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04" y="1433911"/>
            <a:ext cx="2952990" cy="50673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KLIK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IKON MULA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3141" y="5455469"/>
            <a:ext cx="2939353" cy="4176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1955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29" y="1541931"/>
            <a:ext cx="5069541" cy="3805518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 l="-10346" t="-21071" r="-10080" b="-216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6942617"/>
            <a:chOff x="0" y="-1"/>
            <a:chExt cx="12192000" cy="6942617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12192000" cy="45182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05195"/>
              <a:ext cx="12192000" cy="2850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2210" y="14220"/>
              <a:ext cx="7187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JOM IKRAR DERMA ORGAN MELALUI APLIKASI MYSEJAHTERA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8217" y="6573284"/>
              <a:ext cx="417556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&gt;&gt; PUSAT SUMBER TRANSPLAN NASIONAL  &lt;&lt;</a:t>
              </a:r>
              <a:endParaRPr lang="en-US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19496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87515"/>
              <a:ext cx="12192000" cy="491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63" y="1623866"/>
            <a:ext cx="2814796" cy="4777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25" y="1623867"/>
            <a:ext cx="2764842" cy="47776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7589" y="781897"/>
            <a:ext cx="11576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LENGKAPKAN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SEMUA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MAKLUMAT </a:t>
            </a:r>
            <a:r>
              <a:rPr lang="en-US" sz="2400" dirty="0" smtClean="0">
                <a:ln w="0"/>
                <a:latin typeface="Arial Black" panose="020B0A04020102020204" pitchFamily="34" charset="0"/>
                <a:cs typeface="Arial" panose="020B0604020202020204" pitchFamily="34" charset="0"/>
              </a:rPr>
              <a:t>DIPERLUKAN</a:t>
            </a:r>
            <a:endParaRPr lang="en-US" sz="2400" b="0" cap="none" spc="0" dirty="0">
              <a:ln w="0"/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28075</TotalTime>
  <Words>523</Words>
  <Application>Microsoft Office PowerPoint</Application>
  <PresentationFormat>Widescreen</PresentationFormat>
  <Paragraphs>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NTRC05</dc:creator>
  <cp:lastModifiedBy>NTRC05</cp:lastModifiedBy>
  <cp:revision>263</cp:revision>
  <dcterms:created xsi:type="dcterms:W3CDTF">2021-08-05T00:12:35Z</dcterms:created>
  <dcterms:modified xsi:type="dcterms:W3CDTF">2022-10-21T01:27:17Z</dcterms:modified>
</cp:coreProperties>
</file>